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41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8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26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12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12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9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08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3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FFC9-B6AA-414D-91F9-01EC38B783A7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DEE04-830F-4FE3-9F31-BDA666808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50049" y="5533572"/>
            <a:ext cx="3932237" cy="794657"/>
          </a:xfrm>
        </p:spPr>
        <p:txBody>
          <a:bodyPr>
            <a:normAutofit/>
          </a:bodyPr>
          <a:lstStyle/>
          <a:p>
            <a:pPr algn="ctr"/>
            <a:r>
              <a:rPr lang="fr-FR" sz="4000" b="1" i="1" dirty="0" smtClean="0">
                <a:latin typeface="Comic Sans MS" panose="030F0702030302020204" pitchFamily="66" charset="0"/>
              </a:rPr>
              <a:t>Flex </a:t>
            </a:r>
            <a:r>
              <a:rPr lang="fr-FR" sz="4000" b="1" i="1" dirty="0" err="1" smtClean="0">
                <a:latin typeface="Comic Sans MS" panose="030F0702030302020204" pitchFamily="66" charset="0"/>
              </a:rPr>
              <a:t>tree</a:t>
            </a:r>
            <a:endParaRPr lang="fr-FR" sz="4000" b="1" i="1" dirty="0">
              <a:latin typeface="Comic Sans MS" panose="030F0702030302020204" pitchFamily="66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852057" y="1170894"/>
            <a:ext cx="6596743" cy="51573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27315" y="271234"/>
            <a:ext cx="10609942" cy="148045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fr-FR" sz="3200" dirty="0" smtClean="0">
                <a:latin typeface="Comic Sans MS" panose="030F0702030302020204" pitchFamily="66" charset="0"/>
              </a:rPr>
              <a:t>Toutes les branches mènent à la réussite</a:t>
            </a:r>
            <a:endParaRPr lang="fr-F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L’outil indispensable : la tablette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84311"/>
              </p:ext>
            </p:extLst>
          </p:nvPr>
        </p:nvGraphicFramePr>
        <p:xfrm>
          <a:off x="507998" y="1349825"/>
          <a:ext cx="11422744" cy="49929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9373">
                  <a:extLst>
                    <a:ext uri="{9D8B030D-6E8A-4147-A177-3AD203B41FA5}">
                      <a16:colId xmlns:a16="http://schemas.microsoft.com/office/drawing/2014/main" val="4154855792"/>
                    </a:ext>
                  </a:extLst>
                </a:gridCol>
                <a:gridCol w="9013371">
                  <a:extLst>
                    <a:ext uri="{9D8B030D-6E8A-4147-A177-3AD203B41FA5}">
                      <a16:colId xmlns:a16="http://schemas.microsoft.com/office/drawing/2014/main" val="3459354934"/>
                    </a:ext>
                  </a:extLst>
                </a:gridCol>
              </a:tblGrid>
              <a:tr h="1683571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Pour l’élève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Feuille de route : 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- Activités à choisir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(accueil du matin)</a:t>
                      </a:r>
                    </a:p>
                    <a:p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- Exercices à réaliser</a:t>
                      </a:r>
                    </a:p>
                    <a:p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- Suivi de son travail et orientation en fonction de ses besoins (atelier de remédiation PE / atelier expert)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403540"/>
                  </a:ext>
                </a:extLst>
              </a:tr>
              <a:tr h="1654673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Pour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l’enseignant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Suivi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des élèves et de leurs activités (alertes des réussites et des difficultés)</a:t>
                      </a:r>
                    </a:p>
                    <a:p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Gestion des groupes : orientation vers les ateliers</a:t>
                      </a:r>
                    </a:p>
                    <a:p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Savoir où chaque élève se situe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55515"/>
                  </a:ext>
                </a:extLst>
              </a:tr>
              <a:tr h="1654673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Pour les parents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Accès au suivi du travail de leurs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enfants</a:t>
                      </a:r>
                    </a:p>
                    <a:p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Communication avec l’école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0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0900" y="4615544"/>
            <a:ext cx="11136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Comic Sans MS" panose="030F0702030302020204" pitchFamily="66" charset="0"/>
              </a:rPr>
              <a:t>Comment pourrions-nous rendre les élèves acteurs de leurs apprentissages </a:t>
            </a:r>
            <a:r>
              <a:rPr lang="fr-FR" sz="3600" b="1" dirty="0" smtClean="0">
                <a:latin typeface="Comic Sans MS" panose="030F0702030302020204" pitchFamily="66" charset="0"/>
              </a:rPr>
              <a:t>par le biais de la tablette ?</a:t>
            </a:r>
            <a:endParaRPr lang="fr-FR" sz="3600" b="1" dirty="0">
              <a:latin typeface="Comic Sans MS" panose="030F0702030302020204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8" y="194089"/>
            <a:ext cx="4421455" cy="442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401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3" y="0"/>
            <a:ext cx="6604000" cy="6864411"/>
          </a:xfrm>
        </p:spPr>
      </p:pic>
      <p:sp>
        <p:nvSpPr>
          <p:cNvPr id="7" name="Rectangle 6"/>
          <p:cNvSpPr/>
          <p:nvPr/>
        </p:nvSpPr>
        <p:spPr>
          <a:xfrm>
            <a:off x="3052270" y="5326931"/>
            <a:ext cx="6072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L’arbre de la réussite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8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5971" y="1767808"/>
            <a:ext cx="11092543" cy="1091746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Cour, jardin botanique bio, serres, terrains de sport, ferme pédagogique, parcours accrobranches</a:t>
            </a:r>
          </a:p>
          <a:p>
            <a:pPr marL="0" indent="0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dirty="0" smtClean="0">
              <a:latin typeface="Comic Sans MS" panose="030F0702030302020204" pitchFamily="66" charset="0"/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31922" y="1121477"/>
            <a:ext cx="319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EXTERIEURS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330">
            <a:off x="8838806" y="2481337"/>
            <a:ext cx="2754148" cy="18360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74" y="4555809"/>
            <a:ext cx="3135230" cy="20863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039">
            <a:off x="305568" y="2812378"/>
            <a:ext cx="2793351" cy="17906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29" y="2859554"/>
            <a:ext cx="2689225" cy="26892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4" y="4745944"/>
            <a:ext cx="2699657" cy="20247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25681" y="80559"/>
            <a:ext cx="780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PRESENTATION DE L’ECOLE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7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043" y="1288596"/>
            <a:ext cx="10163629" cy="569233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Espaces de sport et détente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78424" y="341477"/>
            <a:ext cx="2930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dirty="0" smtClean="0">
                <a:latin typeface="Comic Sans MS" panose="030F0702030302020204" pitchFamily="66" charset="0"/>
              </a:rPr>
              <a:t>RACINES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502">
            <a:off x="462717" y="2259709"/>
            <a:ext cx="4614015" cy="30760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77" y="1110918"/>
            <a:ext cx="5620248" cy="281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0" y="4098720"/>
            <a:ext cx="2477612" cy="26667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5"/>
          <a:stretch/>
        </p:blipFill>
        <p:spPr>
          <a:xfrm>
            <a:off x="5569857" y="4065463"/>
            <a:ext cx="346863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6557" y="161925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TRONC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914" y="1375682"/>
            <a:ext cx="10352314" cy="670832"/>
          </a:xfrm>
        </p:spPr>
        <p:txBody>
          <a:bodyPr/>
          <a:lstStyle/>
          <a:p>
            <a:r>
              <a:rPr lang="fr-FR" dirty="0" smtClean="0">
                <a:latin typeface="Comic Sans MS" panose="030F0702030302020204" pitchFamily="66" charset="0"/>
              </a:rPr>
              <a:t>Accueil, Bibliothèque, Cantine, Salle des maîtres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" y="2046514"/>
            <a:ext cx="4410529" cy="33113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835">
            <a:off x="4945842" y="2238761"/>
            <a:ext cx="3072702" cy="20430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70" y="4843199"/>
            <a:ext cx="3231243" cy="18183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5" y="3702190"/>
            <a:ext cx="3721043" cy="24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BRANCHES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2482"/>
            <a:ext cx="10515600" cy="8159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Salles de travail, Toboggans, Passerelles, Salle audio-visuelle et de spectacle</a:t>
            </a:r>
            <a:endParaRPr lang="fr-FR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2162628"/>
            <a:ext cx="5883728" cy="3922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92" y="2250876"/>
            <a:ext cx="5615835" cy="37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2" y="3825415"/>
            <a:ext cx="2476500" cy="1847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076">
            <a:off x="7574193" y="2489654"/>
            <a:ext cx="4267200" cy="2952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8344" y="522515"/>
            <a:ext cx="11538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latin typeface="Comic Sans MS" panose="030F0702030302020204" pitchFamily="66" charset="0"/>
              </a:rPr>
              <a:t>Equipements des salles de travail :</a:t>
            </a:r>
          </a:p>
          <a:p>
            <a:endParaRPr lang="fr-FR" sz="2800" u="sng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Comic Sans MS" panose="030F0702030302020204" pitchFamily="66" charset="0"/>
              </a:rPr>
              <a:t>Tables réglables en hauteur avec plan de travail incliné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Comic Sans MS" panose="030F0702030302020204" pitchFamily="66" charset="0"/>
              </a:rPr>
              <a:t>Différentes assises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Comic Sans MS" panose="030F0702030302020204" pitchFamily="66" charset="0"/>
              </a:rPr>
              <a:t>Tableau numérique</a:t>
            </a:r>
          </a:p>
          <a:p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979">
            <a:off x="5199742" y="3900994"/>
            <a:ext cx="2481943" cy="24819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607">
            <a:off x="372787" y="3872876"/>
            <a:ext cx="2538179" cy="25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7571" y="954768"/>
            <a:ext cx="10515600" cy="4351338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Comic Sans MS" panose="030F0702030302020204" pitchFamily="66" charset="0"/>
              </a:rPr>
              <a:t>Accueil dans le tronc</a:t>
            </a:r>
          </a:p>
          <a:p>
            <a:r>
              <a:rPr lang="fr-FR" sz="3600" dirty="0" smtClean="0">
                <a:latin typeface="Comic Sans MS" panose="030F0702030302020204" pitchFamily="66" charset="0"/>
              </a:rPr>
              <a:t>Activités libres en autonomie</a:t>
            </a:r>
          </a:p>
          <a:p>
            <a:r>
              <a:rPr lang="fr-FR" sz="3600" dirty="0" smtClean="0">
                <a:latin typeface="Comic Sans MS" panose="030F0702030302020204" pitchFamily="66" charset="0"/>
              </a:rPr>
              <a:t>Regroupement par niveau avec le Professeur des Ecoles référent: lancement puis ateliers (maths / français) </a:t>
            </a:r>
          </a:p>
          <a:p>
            <a:r>
              <a:rPr lang="fr-FR" sz="3600" dirty="0" smtClean="0">
                <a:latin typeface="Comic Sans MS" panose="030F0702030302020204" pitchFamily="66" charset="0"/>
              </a:rPr>
              <a:t>Pause du déjeuner</a:t>
            </a:r>
          </a:p>
          <a:p>
            <a:r>
              <a:rPr lang="fr-FR" sz="3600" dirty="0" smtClean="0">
                <a:latin typeface="Comic Sans MS" panose="030F0702030302020204" pitchFamily="66" charset="0"/>
              </a:rPr>
              <a:t>Temps calme et/ou activités libres</a:t>
            </a:r>
          </a:p>
          <a:p>
            <a:r>
              <a:rPr lang="fr-FR" sz="3600" dirty="0" smtClean="0">
                <a:latin typeface="Comic Sans MS" panose="030F0702030302020204" pitchFamily="66" charset="0"/>
              </a:rPr>
              <a:t>Ateliers choisis le matin: </a:t>
            </a:r>
            <a:r>
              <a:rPr lang="fr-FR" sz="3600" i="1" dirty="0" smtClean="0">
                <a:latin typeface="Comic Sans MS" panose="030F0702030302020204" pitchFamily="66" charset="0"/>
              </a:rPr>
              <a:t>EPS, Arts, Langues vivantes, EMC, Sciences et technologie, Histoire-Géographie</a:t>
            </a:r>
            <a:endParaRPr lang="fr-FR" sz="3600" i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7230" y="133038"/>
            <a:ext cx="561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EMPLOI DU TEMPS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245</Words>
  <Application>Microsoft Office PowerPoint</Application>
  <PresentationFormat>Grand écran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Thème Office</vt:lpstr>
      <vt:lpstr>Flex tree</vt:lpstr>
      <vt:lpstr>Présentation PowerPoint</vt:lpstr>
      <vt:lpstr>Présentation PowerPoint</vt:lpstr>
      <vt:lpstr>Présentation PowerPoint</vt:lpstr>
      <vt:lpstr>Présentation PowerPoint</vt:lpstr>
      <vt:lpstr>TRONC</vt:lpstr>
      <vt:lpstr>BRANCHES</vt:lpstr>
      <vt:lpstr>Présentation PowerPoint</vt:lpstr>
      <vt:lpstr>Présentation PowerPoint</vt:lpstr>
      <vt:lpstr>L’outil indispensable : la tablette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Esnault</dc:creator>
  <cp:lastModifiedBy>Adeline Esnault</cp:lastModifiedBy>
  <cp:revision>19</cp:revision>
  <dcterms:created xsi:type="dcterms:W3CDTF">2019-03-29T10:19:06Z</dcterms:created>
  <dcterms:modified xsi:type="dcterms:W3CDTF">2019-03-29T12:47:47Z</dcterms:modified>
</cp:coreProperties>
</file>